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A0FA99B-37EE-4603-BFF4-A1CC480843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442299D-4DE4-42CA-A398-9C1CED642B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2C6949E-52F4-4C59-90F9-5470F21B0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F4C8C-74C5-4013-A525-7444198C00E2}" type="datetimeFigureOut">
              <a:rPr lang="ru-RU" smtClean="0"/>
              <a:t>25.03.2020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6162B9A-9492-4D26-BB5D-03CEE3AFA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0F9FB0F-3869-400D-B47D-BB160E537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152-144A-4537-B4B4-705AA01349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0047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198784-946A-419D-BE3C-DB83CBC709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B4F73B1-C23E-4C3F-8E3F-08B8DA4473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B11D361-380F-4CBC-9239-962F0809C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F4C8C-74C5-4013-A525-7444198C00E2}" type="datetimeFigureOut">
              <a:rPr lang="ru-RU" smtClean="0"/>
              <a:t>25.03.2020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ADF297D-D9C2-4CF7-A8E8-3A3DF8B89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BA712C2-38A4-427C-BCF1-FF252040E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152-144A-4537-B4B4-705AA01349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799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67CC932A-8EC1-4DBD-8B87-64E5E02CE3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6FD2525-5D25-4480-B27C-A693B31841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7E5ADF4-9678-4D76-8E5E-860B948DA0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F4C8C-74C5-4013-A525-7444198C00E2}" type="datetimeFigureOut">
              <a:rPr lang="ru-RU" smtClean="0"/>
              <a:t>25.03.2020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F6298EB-E0BE-49EF-806F-F1BD71B4A4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C7EDD47-5380-4675-8155-9383152F2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152-144A-4537-B4B4-705AA01349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4498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5343D87-819B-404A-8158-CD80DD67C7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BCBF0DF-216E-43E3-BA7C-EA25D4B184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FD2D74D-6FC8-4B32-B5B2-07DB3F4B1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F4C8C-74C5-4013-A525-7444198C00E2}" type="datetimeFigureOut">
              <a:rPr lang="ru-RU" smtClean="0"/>
              <a:t>25.03.2020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A0F1261-A1EF-42E2-8D0C-0DA544ADCA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54C12B9-8FEB-4A1E-BCB1-2CB59DB6B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152-144A-4537-B4B4-705AA01349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8960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141AD7F-3B5F-4A4B-A436-3E1278AF2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6715BC8-BE74-4E2E-BFD5-9F23BA1AC0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CB97EB3-E110-4515-82E2-8B5491FDF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F4C8C-74C5-4013-A525-7444198C00E2}" type="datetimeFigureOut">
              <a:rPr lang="ru-RU" smtClean="0"/>
              <a:t>25.03.2020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B41DD0D-26A4-4D88-8E94-E883C5F558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751FB71-A359-405A-BEF6-A53A60681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152-144A-4537-B4B4-705AA01349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8048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3640344-822E-4755-B5FC-EB9F44E49A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7698EDC-E7BF-403A-9E84-189A407AD35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DB9F2FA-94D8-456C-AAD4-96EE9BEB76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AF76599-D7F1-4880-81EC-B518776E14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F4C8C-74C5-4013-A525-7444198C00E2}" type="datetimeFigureOut">
              <a:rPr lang="ru-RU" smtClean="0"/>
              <a:t>25.03.2020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B885101-D22D-4CCD-A78D-B393FDFDA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D989005-9E88-4E6A-9E37-2AADA0627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152-144A-4537-B4B4-705AA01349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48323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868E9F-E729-44B6-B852-1A126566D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1158CEB-47CA-4FDC-A92B-629B78F593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6F6066F-7D73-4825-AE88-52F439E1F4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F82920AA-B581-421F-86DB-7E2C991128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FFFDBC37-8B44-4831-9CFA-CFFD5A25CB2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D9A6E415-D5A6-4625-AA0B-AD9D7DC2E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F4C8C-74C5-4013-A525-7444198C00E2}" type="datetimeFigureOut">
              <a:rPr lang="ru-RU" smtClean="0"/>
              <a:t>25.03.2020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D3AAC01-286F-4A69-A198-7C42146AE7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E318DCD-062E-4309-871B-58E1C8CA71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152-144A-4537-B4B4-705AA01349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5020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2E09D4-D55D-4F7E-8B91-15E1096DD6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B5FC9DC4-87B4-44DA-9B78-C0608175ED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F4C8C-74C5-4013-A525-7444198C00E2}" type="datetimeFigureOut">
              <a:rPr lang="ru-RU" smtClean="0"/>
              <a:t>25.03.2020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16C557E-7B46-4242-8C03-40915BCF5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DEE6874-9A5A-4738-897C-C02693543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152-144A-4537-B4B4-705AA01349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2697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5EA14D6F-88F5-496A-8BD8-0B18E6A721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F4C8C-74C5-4013-A525-7444198C00E2}" type="datetimeFigureOut">
              <a:rPr lang="ru-RU" smtClean="0"/>
              <a:t>25.03.2020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7BC1F52-5E65-46C6-94A8-DFB26C12D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CB58B75-ACE2-47A1-A7BF-CE7349C35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152-144A-4537-B4B4-705AA01349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95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F5474C-27CB-40C4-A2D2-B682B4F8A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0384C7B-91AF-4B4A-A56E-A4B546B1CB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B212CE8-A686-4334-AE09-882905C717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6F8A3BC-E195-4B2A-AD24-C60099FE8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F4C8C-74C5-4013-A525-7444198C00E2}" type="datetimeFigureOut">
              <a:rPr lang="ru-RU" smtClean="0"/>
              <a:t>25.03.2020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4500EC1-08D7-4C57-9EBF-543EB03F9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8285DBB-94EC-4488-B870-7E31E5E40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152-144A-4537-B4B4-705AA01349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90223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B4A946-1857-486F-A49D-61F55134B9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0BB715FF-8FA7-4ADE-BCB5-EAE9105D29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5FB24A7-1214-4072-81A6-E21D356A56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F9ECD38-A19A-464A-B455-EFF19049D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F4C8C-74C5-4013-A525-7444198C00E2}" type="datetimeFigureOut">
              <a:rPr lang="ru-RU" smtClean="0"/>
              <a:t>25.03.2020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B3DB959-2771-4751-8432-DF5F6A371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4CC1B80-218D-43A8-8842-434617782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9BF152-144A-4537-B4B4-705AA01349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2261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80D276-9335-4686-B79C-E2B4F613A8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801259B-1B53-4F6E-A777-D2E6B51AC2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20C535C-0621-4B22-A653-A24A6B22E4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F4C8C-74C5-4013-A525-7444198C00E2}" type="datetimeFigureOut">
              <a:rPr lang="ru-RU" smtClean="0"/>
              <a:t>25.03.2020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DC4D393-E2FD-483A-8821-57EB2FC6B2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CCC7061-911F-479E-8FBE-14B73B8067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9BF152-144A-4537-B4B4-705AA01349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50261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Demographics_of_China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en.wikipedia.org/wiki/Endemic" TargetMode="External"/><Relationship Id="rId3" Type="http://schemas.openxmlformats.org/officeDocument/2006/relationships/hyperlink" Target="https://en.wikipedia.org/wiki/Xinjiang" TargetMode="External"/><Relationship Id="rId7" Type="http://schemas.openxmlformats.org/officeDocument/2006/relationships/hyperlink" Target="https://en.wikipedia.org/wiki/List_of_endangered_and_protected_species_of_China" TargetMode="External"/><Relationship Id="rId2" Type="http://schemas.openxmlformats.org/officeDocument/2006/relationships/hyperlink" Target="https://en.wikipedia.org/wiki/Inner_Mongoli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n.wikipedia.org/wiki/Tibet_Autonomous_Region" TargetMode="External"/><Relationship Id="rId5" Type="http://schemas.openxmlformats.org/officeDocument/2006/relationships/hyperlink" Target="https://en.wikipedia.org/wiki/Ningxia" TargetMode="External"/><Relationship Id="rId4" Type="http://schemas.openxmlformats.org/officeDocument/2006/relationships/hyperlink" Target="https://en.wikipedia.org/wiki/Guangxi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General_Secretary_of_the_Communist_Party_of_China" TargetMode="External"/><Relationship Id="rId2" Type="http://schemas.openxmlformats.org/officeDocument/2006/relationships/hyperlink" Target="https://en.wikipedia.org/wiki/Xi_Jinping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en.wikipedia.org/wiki/Li_Keqiang" TargetMode="External"/><Relationship Id="rId4" Type="http://schemas.openxmlformats.org/officeDocument/2006/relationships/hyperlink" Target="https://en.wikipedia.org/wiki/President_of_the_People%27s_Republic_of_China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rance24.com/en/20200323-you-must-stay-at-home-says-johnson-as-uk-adopts-coronavirus-lockdown" TargetMode="External"/><Relationship Id="rId2" Type="http://schemas.openxmlformats.org/officeDocument/2006/relationships/hyperlink" Target="https://www.france24.com/fr/video/20200324-coronavirus-covid-19-changement-de-cap-les-britanniques-confin%C3%A9s-pour-au-moins-3-semaines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bc.com/news/world-asia-china-43714279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B6EFBA-1E61-48A8-B23A-3EDEEDC1F7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Practice of simultaneous interpretation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86175F2-4DDE-4D70-A1C3-F5E5220E86C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 year Masters</a:t>
            </a:r>
          </a:p>
          <a:p>
            <a:r>
              <a:rPr lang="en-US" dirty="0"/>
              <a:t> </a:t>
            </a:r>
            <a:r>
              <a:rPr lang="en-US" dirty="0" err="1"/>
              <a:t>Zhumaliyeva</a:t>
            </a:r>
            <a:r>
              <a:rPr lang="en-US" dirty="0"/>
              <a:t> </a:t>
            </a:r>
            <a:r>
              <a:rPr lang="en-US" dirty="0" err="1"/>
              <a:t>Zh.K</a:t>
            </a:r>
            <a:r>
              <a:rPr lang="en-US" dirty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3484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065DEA2-686F-4E1E-8C9F-8AB99A632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 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649CF5D-9D7A-44D8-8803-F8E78C41CC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Population in China </a:t>
            </a:r>
          </a:p>
          <a:p>
            <a:pPr marL="0" indent="0">
              <a:buNone/>
            </a:pPr>
            <a:r>
              <a:rPr lang="en-US" dirty="0"/>
              <a:t>approximately </a:t>
            </a:r>
            <a:r>
              <a:rPr lang="en-US" u="sng" dirty="0">
                <a:hlinkClick r:id="rId2"/>
              </a:rPr>
              <a:t>1.428 billion</a:t>
            </a:r>
            <a:endParaRPr lang="en-US" u="sng" dirty="0"/>
          </a:p>
          <a:p>
            <a:r>
              <a:rPr lang="en-US" dirty="0"/>
              <a:t>By area China is world’s ___ largest country </a:t>
            </a:r>
          </a:p>
          <a:p>
            <a:pPr marL="0" indent="0">
              <a:buNone/>
            </a:pPr>
            <a:r>
              <a:rPr lang="en-US" dirty="0"/>
              <a:t>Third </a:t>
            </a:r>
          </a:p>
          <a:p>
            <a:r>
              <a:rPr lang="en-US" dirty="0"/>
              <a:t>How many provinces, autonomous regions, direct-controlled municipalities and special administrative regions are in China?</a:t>
            </a:r>
          </a:p>
          <a:p>
            <a:pPr marL="0" indent="0">
              <a:buNone/>
            </a:pPr>
            <a:r>
              <a:rPr lang="en-US" dirty="0"/>
              <a:t>22, 5, 4, 2</a:t>
            </a:r>
          </a:p>
          <a:p>
            <a:endParaRPr lang="en-US" u="sng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31430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D617A5-7C93-44BA-B40E-ED2A5BDBB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BDA3EE4-E6CB-44DC-ABBF-0EBDACE236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Name the five autonomous regions in China </a:t>
            </a:r>
          </a:p>
          <a:p>
            <a:pPr marL="0" indent="0">
              <a:buNone/>
            </a:pPr>
            <a:r>
              <a:rPr lang="en-US" u="sng" dirty="0">
                <a:hlinkClick r:id="rId2"/>
              </a:rPr>
              <a:t>Inner Mongolia Autonomous Region</a:t>
            </a:r>
            <a:r>
              <a:rPr lang="en-US" u="sng" dirty="0"/>
              <a:t>, </a:t>
            </a:r>
            <a:r>
              <a:rPr lang="en-US" u="sng" dirty="0">
                <a:hlinkClick r:id="rId3"/>
              </a:rPr>
              <a:t>Xinjiang</a:t>
            </a:r>
            <a:r>
              <a:rPr lang="en-US" u="sng" dirty="0"/>
              <a:t>, </a:t>
            </a:r>
            <a:r>
              <a:rPr lang="en-US" dirty="0"/>
              <a:t> </a:t>
            </a:r>
            <a:r>
              <a:rPr lang="en-US" dirty="0">
                <a:hlinkClick r:id="rId4" tooltip="Guangxi"/>
              </a:rPr>
              <a:t>Guangxi</a:t>
            </a:r>
            <a:r>
              <a:rPr lang="en-US" dirty="0"/>
              <a:t>, </a:t>
            </a:r>
            <a:r>
              <a:rPr lang="en-US" u="sng" dirty="0">
                <a:hlinkClick r:id="rId5"/>
              </a:rPr>
              <a:t>Ningxia</a:t>
            </a:r>
            <a:r>
              <a:rPr lang="en-US" u="sng" dirty="0"/>
              <a:t>, </a:t>
            </a:r>
            <a:r>
              <a:rPr lang="en-US" u="sng" dirty="0">
                <a:hlinkClick r:id="rId6"/>
              </a:rPr>
              <a:t>Tibet</a:t>
            </a:r>
            <a:endParaRPr lang="en-US" u="sng" dirty="0"/>
          </a:p>
          <a:p>
            <a:r>
              <a:rPr lang="en-US" dirty="0"/>
              <a:t>When was established the People's Republic of China? </a:t>
            </a:r>
          </a:p>
          <a:p>
            <a:pPr marL="0" indent="0">
              <a:buNone/>
            </a:pPr>
            <a:r>
              <a:rPr lang="en-US" dirty="0"/>
              <a:t>On 21 September 1949</a:t>
            </a:r>
          </a:p>
          <a:p>
            <a:r>
              <a:rPr lang="en-US" dirty="0"/>
              <a:t>What are the China’s two main rivers?</a:t>
            </a:r>
          </a:p>
          <a:p>
            <a:pPr marL="0" indent="0">
              <a:buNone/>
            </a:pPr>
            <a:r>
              <a:rPr lang="en-US" dirty="0"/>
              <a:t>Yellow River, Yangtze River</a:t>
            </a:r>
          </a:p>
          <a:p>
            <a:r>
              <a:rPr lang="en-US" dirty="0"/>
              <a:t>Name the China’s most famous </a:t>
            </a:r>
            <a:r>
              <a:rPr lang="en-US" dirty="0">
                <a:hlinkClick r:id="rId7" tooltip="List of endangered and protected species of China"/>
              </a:rPr>
              <a:t>endangered</a:t>
            </a:r>
            <a:r>
              <a:rPr lang="en-US" dirty="0"/>
              <a:t> and </a:t>
            </a:r>
            <a:r>
              <a:rPr lang="en-US" dirty="0">
                <a:hlinkClick r:id="rId8" tooltip="Endemic"/>
              </a:rPr>
              <a:t>endemic</a:t>
            </a:r>
            <a:r>
              <a:rPr lang="en-US" dirty="0"/>
              <a:t> species of bear</a:t>
            </a:r>
          </a:p>
          <a:p>
            <a:pPr marL="0" indent="0">
              <a:buNone/>
            </a:pPr>
            <a:r>
              <a:rPr lang="en-US" dirty="0"/>
              <a:t>Giant panda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979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63D8CE-DEA4-4092-B614-6D5B726D48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3459D45-E486-4DDD-9EFF-3C21BFCB08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Who </a:t>
            </a:r>
            <a:r>
              <a:rPr lang="en-US" u="sng" dirty="0">
                <a:hlinkClick r:id="rId2"/>
              </a:rPr>
              <a:t>Xi Jinping</a:t>
            </a:r>
            <a:r>
              <a:rPr lang="en-US" u="sng" dirty="0"/>
              <a:t> is?</a:t>
            </a:r>
          </a:p>
          <a:p>
            <a:pPr marL="0" indent="0">
              <a:buNone/>
            </a:pPr>
            <a:r>
              <a:rPr lang="en-US" dirty="0">
                <a:hlinkClick r:id="rId3" tooltip="General Secretary of the Communist Party of China"/>
              </a:rPr>
              <a:t>General Secretary</a:t>
            </a:r>
            <a:r>
              <a:rPr lang="en-US" dirty="0"/>
              <a:t> and </a:t>
            </a:r>
            <a:r>
              <a:rPr lang="en-US" dirty="0">
                <a:hlinkClick r:id="rId4" tooltip="President of the People's Republic of China"/>
              </a:rPr>
              <a:t>President</a:t>
            </a:r>
            <a:endParaRPr lang="en-US" dirty="0"/>
          </a:p>
          <a:p>
            <a:r>
              <a:rPr lang="en-US" dirty="0"/>
              <a:t>Who is the current prime-minister of China?</a:t>
            </a:r>
          </a:p>
          <a:p>
            <a:pPr marL="0" indent="0">
              <a:buNone/>
            </a:pPr>
            <a:r>
              <a:rPr lang="en-US" u="sng" dirty="0">
                <a:hlinkClick r:id="rId5"/>
              </a:rPr>
              <a:t>Li Keqiang</a:t>
            </a:r>
            <a:endParaRPr lang="en-US" u="sng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73549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6C35C5-655B-40F5-8779-1907CAF0B5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of sight interpretation and SI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49DFC69-6456-419D-9AFB-2FB2B47359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Pour Raphael  - </a:t>
            </a:r>
            <a:r>
              <a:rPr lang="en-US" dirty="0">
                <a:hlinkClick r:id="rId2"/>
              </a:rPr>
              <a:t>https://www.france24.com/fr/video/20200324-coronavirus-covid-19-changement-de-cap-les-britanniques-confin%C3%A9s-pour-au-moins-3-semaines</a:t>
            </a:r>
            <a:endParaRPr lang="en-US" dirty="0"/>
          </a:p>
          <a:p>
            <a:endParaRPr lang="en-US" dirty="0"/>
          </a:p>
          <a:p>
            <a:r>
              <a:rPr lang="en-US" dirty="0"/>
              <a:t>For the rest  - </a:t>
            </a:r>
            <a:r>
              <a:rPr lang="en-US" dirty="0">
                <a:hlinkClick r:id="rId3"/>
              </a:rPr>
              <a:t>https://www.france24.com/en/20200323-you-must-stay-at-home-says-johnson-as-uk-adopts-coronavirus-lockdown</a:t>
            </a:r>
            <a:endParaRPr lang="en-US" dirty="0"/>
          </a:p>
          <a:p>
            <a:endParaRPr lang="en-US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42981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BF7CA61-C9B7-4556-BB01-27274D2BF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Home work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0D47CB8-22EC-47EB-8260-B4A9AAA65F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https://www.bbc.com/news/world-asia-china-43714279</a:t>
            </a:r>
            <a:endParaRPr lang="en-US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1989327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96</Words>
  <Application>Microsoft Office PowerPoint</Application>
  <PresentationFormat>Широкоэкранный</PresentationFormat>
  <Paragraphs>30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Тема Office</vt:lpstr>
      <vt:lpstr>Practice of simultaneous interpretation</vt:lpstr>
      <vt:lpstr>Quiz </vt:lpstr>
      <vt:lpstr>Quiz</vt:lpstr>
      <vt:lpstr>Quiz</vt:lpstr>
      <vt:lpstr>Practice of sight interpretation and SI</vt:lpstr>
      <vt:lpstr>Home work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Practice of simultaneous interpretation</dc:title>
  <dc:creator>Zhumaliye Zhansaya</dc:creator>
  <cp:lastModifiedBy>Zhumaliye Zhansaya</cp:lastModifiedBy>
  <cp:revision>16</cp:revision>
  <dcterms:created xsi:type="dcterms:W3CDTF">2020-03-25T05:20:06Z</dcterms:created>
  <dcterms:modified xsi:type="dcterms:W3CDTF">2020-03-25T08:53:47Z</dcterms:modified>
</cp:coreProperties>
</file>